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31B10-F7D5-40F9-8420-14641CB07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8C3585-9F30-4470-B9A3-1BDEB8CE8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A983F-28EF-4587-9759-AE3AB0A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F5F62-F7EC-4F97-9645-329526E4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A6D33-BE3C-4436-9AA0-DD4747D7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2A5C-4BF8-4E3E-BB5E-86091A72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95678B-135A-4234-A239-AD3F08E1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2259-2F31-46B7-A82D-1DB62534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EBBE3-D7EC-47E6-B2EC-5D80F149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0C96E9-C22A-4696-8024-880D0B73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9F34BC-0E3D-4BC2-A49A-31D00C520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BE9367-5773-464D-AB89-01104709A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7B201-5064-4D82-8672-22B8288C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18767E-CB3A-4CEC-AAB3-AAF79E9B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31D6E-A04F-4930-B561-6F3ED9D0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AFBC8-AE5C-4F1D-AACA-6FEC5455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96B7B1-8D51-42ED-84A7-FFBE00BE0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56274E-12C9-4C3E-92B7-6753F64E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47DB0-3E76-4294-8300-B5BF6B5F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97A097-42CB-4CFE-95B1-3FE4F07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63C89-E7B5-4376-B82C-D7D4F416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E84A4C-2AB4-464B-9CB6-59589AA6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B66E6C-FF47-48B3-9EB9-30FBAD1B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83710-AC0D-4887-8823-3A465037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3CF166-198C-4E86-80DC-13F31E38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2A6E0-AC49-4A34-9ED6-6A68970A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8E00D7-47C4-4B7C-A39B-65B63684C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2B9337-ACA2-448D-A4FD-F10B12468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91083C-4D8F-4C45-9CAB-F4B15760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A264A3-FB02-4F2C-8AFC-DE6EA80C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5FE60B-762D-4E47-9AE3-A1DF6789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7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19D58-7AE0-4FC9-96C4-38DB68D2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FD3B94-9FD0-4162-B4E2-8FA5F7C6A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D166AE-DED2-40FE-9A76-C64B69C03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87AC10-DDA6-4CC5-A408-E5BC0D314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C24EC1-5A6B-441E-BD0A-D0E0E0885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4ACCC6-0C1C-46B7-B034-1941907D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7B2676-B5E0-44F4-8770-F0B15509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9DA514-CF9F-4F0A-827E-EC10A0EC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A50D6-896D-4382-927C-91A06849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559E23-CA5B-4EBC-8C64-3FA62189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0A3B67-2BB4-498F-A667-E7C5FF93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26F260-AA04-4AB8-BEEA-62973E37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0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7A28DC-567F-417C-8FF3-47582E5D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C67CBC-2D10-44D7-BE2B-40023A69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82313A-1E39-48AE-894A-836196DD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1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B459B-2479-439A-A687-7D4BECC0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4C4CE-C546-4AA7-A8A0-65FFF4F52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5E3C06-0A26-4FB8-9CB8-97AD95845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B2A5D8-E445-42AC-8CF1-A8DD9BBA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84CFB9-09EF-4764-9644-9AF0E251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A4108B-0799-47BE-9D8A-35C8396E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FB8A9-B0D0-4002-9858-7F2DF668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C99B31-B744-4D9F-B8D2-7622861CB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4B12CF-CAF9-4E30-9DE8-E909ABCE9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754EC6-00D2-440F-8551-84089B3C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679424-FA09-4B49-A640-8D51EEF2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16F7E-F509-4B07-8E9C-32B459C5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4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A36E38-B5BF-45C7-9D26-53C58AE6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30E195-F7AB-482F-91AE-889A3819A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75A776-E9AA-4EFB-936F-1BC3B762B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99EF-E156-4975-A545-E18AE4B4E30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DA3191-85C3-425C-A729-591C7E3C2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B31848-54C2-4166-9A38-C2F4A66B0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2438-3A51-4B76-BD94-8620A3B5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A7911-CC43-4E90-A23B-B9E10408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Budžetske koverte za KA107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D18A665-C72B-4111-B4D9-ED2001508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86" y="1825625"/>
            <a:ext cx="7863628" cy="4351338"/>
          </a:xfrm>
        </p:spPr>
      </p:pic>
    </p:spTree>
    <p:extLst>
      <p:ext uri="{BB962C8B-B14F-4D97-AF65-F5344CB8AC3E}">
        <p14:creationId xmlns:p14="http://schemas.microsoft.com/office/powerpoint/2010/main" val="53357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0E303-CFDA-41F5-8934-3A84C080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Budžetske koverte za KA107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EF8C62-9631-4989-91F6-EBC514323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99" y="1825625"/>
            <a:ext cx="8140002" cy="4351338"/>
          </a:xfrm>
        </p:spPr>
      </p:pic>
    </p:spTree>
    <p:extLst>
      <p:ext uri="{BB962C8B-B14F-4D97-AF65-F5344CB8AC3E}">
        <p14:creationId xmlns:p14="http://schemas.microsoft.com/office/powerpoint/2010/main" val="302807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00C50-B4B1-42CC-8BED-2F997526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Budžetske koverte za KA107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9263EBF-AEF9-4CDB-966D-C7747D284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57" y="1825625"/>
            <a:ext cx="8047885" cy="4351338"/>
          </a:xfrm>
        </p:spPr>
      </p:pic>
    </p:spTree>
    <p:extLst>
      <p:ext uri="{BB962C8B-B14F-4D97-AF65-F5344CB8AC3E}">
        <p14:creationId xmlns:p14="http://schemas.microsoft.com/office/powerpoint/2010/main" val="339298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82F0B-B2EB-48DB-99F0-4B750E92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Budžetske koverte za KA107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89BE615-99BD-4A26-B19C-78073A329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62" y="1825625"/>
            <a:ext cx="7910676" cy="4351338"/>
          </a:xfrm>
        </p:spPr>
      </p:pic>
    </p:spTree>
    <p:extLst>
      <p:ext uri="{BB962C8B-B14F-4D97-AF65-F5344CB8AC3E}">
        <p14:creationId xmlns:p14="http://schemas.microsoft.com/office/powerpoint/2010/main" val="91410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EBBF0-D766-4A2B-B780-9BA2C005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Budžetske koverte za KA107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FB266C4-0FC9-4ECF-8E1A-CB2D24D43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51" y="1825625"/>
            <a:ext cx="8217098" cy="4351338"/>
          </a:xfrm>
        </p:spPr>
      </p:pic>
    </p:spTree>
    <p:extLst>
      <p:ext uri="{BB962C8B-B14F-4D97-AF65-F5344CB8AC3E}">
        <p14:creationId xmlns:p14="http://schemas.microsoft.com/office/powerpoint/2010/main" val="330544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0DC22-20AD-4213-9935-F58FAA00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Budžetske koverte za KA107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F6E0BBB-4369-434A-98B8-F479DA3E0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81" y="1825625"/>
            <a:ext cx="8184437" cy="4351338"/>
          </a:xfrm>
        </p:spPr>
      </p:pic>
    </p:spTree>
    <p:extLst>
      <p:ext uri="{BB962C8B-B14F-4D97-AF65-F5344CB8AC3E}">
        <p14:creationId xmlns:p14="http://schemas.microsoft.com/office/powerpoint/2010/main" val="330827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4CE61-1BAF-45E6-848C-BB46C11F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Budžetske koverte za KA107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1EAD34-EE55-43C2-B457-8E86ABF9D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42" y="1825625"/>
            <a:ext cx="7841716" cy="4351338"/>
          </a:xfrm>
        </p:spPr>
      </p:pic>
    </p:spTree>
    <p:extLst>
      <p:ext uri="{BB962C8B-B14F-4D97-AF65-F5344CB8AC3E}">
        <p14:creationId xmlns:p14="http://schemas.microsoft.com/office/powerpoint/2010/main" val="425943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5F2BC-C984-4FF8-B6C2-521AE5B8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Budžetske koverte za KA107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FB355D-23B0-4D0C-A7F8-D7D4AA56D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9" y="1825625"/>
            <a:ext cx="8171681" cy="4351338"/>
          </a:xfrm>
        </p:spPr>
      </p:pic>
    </p:spTree>
    <p:extLst>
      <p:ext uri="{BB962C8B-B14F-4D97-AF65-F5344CB8AC3E}">
        <p14:creationId xmlns:p14="http://schemas.microsoft.com/office/powerpoint/2010/main" val="143932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B561F-872F-44A5-96F9-4955AF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Budžetske koverte za KA107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099C654-620C-4C2D-9E5F-C66B4966E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01" y="1825625"/>
            <a:ext cx="8100398" cy="4351338"/>
          </a:xfrm>
        </p:spPr>
      </p:pic>
    </p:spTree>
    <p:extLst>
      <p:ext uri="{BB962C8B-B14F-4D97-AF65-F5344CB8AC3E}">
        <p14:creationId xmlns:p14="http://schemas.microsoft.com/office/powerpoint/2010/main" val="124865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Budžetske koverte za KA107</vt:lpstr>
      <vt:lpstr>Budžetske koverte za KA107</vt:lpstr>
      <vt:lpstr>Budžetske koverte za KA107</vt:lpstr>
      <vt:lpstr>Budžetske koverte za KA107</vt:lpstr>
      <vt:lpstr>Budžetske koverte za KA107</vt:lpstr>
      <vt:lpstr>Budžetske koverte za KA107</vt:lpstr>
      <vt:lpstr>Budžetske koverte za KA107</vt:lpstr>
      <vt:lpstr>Budžetske koverte za KA107</vt:lpstr>
      <vt:lpstr>Budžetske koverte za KA107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Savic</dc:creator>
  <cp:lastModifiedBy>Katarina</cp:lastModifiedBy>
  <cp:revision>3</cp:revision>
  <dcterms:created xsi:type="dcterms:W3CDTF">2019-11-20T11:52:41Z</dcterms:created>
  <dcterms:modified xsi:type="dcterms:W3CDTF">2019-11-22T12:22:18Z</dcterms:modified>
</cp:coreProperties>
</file>