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6576000" cy="2057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573B"/>
    <a:srgbClr val="00875C"/>
    <a:srgbClr val="113521"/>
    <a:srgbClr val="00D48F"/>
    <a:srgbClr val="FEF2E8"/>
    <a:srgbClr val="003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654" y="3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65001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ctangle 16.svg" descr="Rectangle 16.sv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22226" y="-19455"/>
            <a:ext cx="36595051" cy="1887668"/>
          </a:xfrm>
          <a:prstGeom prst="rect">
            <a:avLst/>
          </a:prstGeom>
          <a:solidFill>
            <a:srgbClr val="03573B"/>
          </a:solidFill>
          <a:ln w="12700">
            <a:miter lim="400000"/>
          </a:ln>
        </p:spPr>
      </p:pic>
      <p:sp>
        <p:nvSpPr>
          <p:cNvPr id="12" name="Name Surname of author 1 Name Surname of author 2 Name Surname of author 3"/>
          <p:cNvSpPr txBox="1"/>
          <p:nvPr userDrawn="1"/>
        </p:nvSpPr>
        <p:spPr>
          <a:xfrm>
            <a:off x="373394" y="1053500"/>
            <a:ext cx="1930750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000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dirty="0"/>
          </a:p>
        </p:txBody>
      </p:sp>
      <p:pic>
        <p:nvPicPr>
          <p:cNvPr id="16" name="Vector 4.svg" descr="Vector 4.sv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0794331" y="434522"/>
            <a:ext cx="29033" cy="977412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93EF39-B310-15DA-F357-E269B02F5A6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455"/>
            <a:ext cx="36576000" cy="185806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2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C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Rectangle 19" descr="Rectangl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" y="13814415"/>
            <a:ext cx="9239410" cy="460432"/>
          </a:xfrm>
          <a:prstGeom prst="rect">
            <a:avLst/>
          </a:prstGeom>
          <a:solidFill>
            <a:srgbClr val="00D48F"/>
          </a:solidFill>
          <a:ln w="12700">
            <a:miter lim="400000"/>
          </a:ln>
        </p:spPr>
      </p:pic>
      <p:pic>
        <p:nvPicPr>
          <p:cNvPr id="23" name="Rectangle 20" descr="Rectangl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09" y="7801368"/>
            <a:ext cx="8344608" cy="145304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" name="Rectangle 22" descr="Rectangl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02511" y="8800326"/>
            <a:ext cx="8345649" cy="5070204"/>
          </a:xfrm>
          <a:prstGeom prst="rect">
            <a:avLst/>
          </a:prstGeom>
          <a:ln w="12700">
            <a:miter lim="400000"/>
          </a:ln>
        </p:spPr>
      </p:pic>
      <p:pic>
        <p:nvPicPr>
          <p:cNvPr id="25" name="Rectangle 21" descr="Rectangl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113" y="18062807"/>
            <a:ext cx="8344273" cy="1088753"/>
          </a:xfrm>
          <a:prstGeom prst="rect">
            <a:avLst/>
          </a:prstGeom>
          <a:ln w="12700">
            <a:miter lim="400000"/>
          </a:ln>
        </p:spPr>
      </p:pic>
      <p:pic>
        <p:nvPicPr>
          <p:cNvPr id="26" name="Rectangle 23" descr="Rectangl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603896" y="2608513"/>
            <a:ext cx="8345650" cy="50702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7" name="Rectangle 24" descr="Rectangl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605421" y="8800326"/>
            <a:ext cx="8345650" cy="5070204"/>
          </a:xfrm>
          <a:prstGeom prst="rect">
            <a:avLst/>
          </a:prstGeom>
          <a:ln w="12700">
            <a:miter lim="400000"/>
          </a:ln>
        </p:spPr>
      </p:pic>
      <p:pic>
        <p:nvPicPr>
          <p:cNvPr id="28" name="Vector 7" descr="Vector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090319" y="2917870"/>
            <a:ext cx="16633" cy="3562351"/>
          </a:xfrm>
          <a:prstGeom prst="rect">
            <a:avLst/>
          </a:prstGeom>
          <a:solidFill>
            <a:srgbClr val="113521"/>
          </a:solidFill>
          <a:ln w="12700">
            <a:miter lim="400000"/>
          </a:ln>
        </p:spPr>
      </p:pic>
      <p:pic>
        <p:nvPicPr>
          <p:cNvPr id="29" name="Vector 8" descr="Vector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32866" y="6039662"/>
            <a:ext cx="22243" cy="7236000"/>
          </a:xfrm>
          <a:prstGeom prst="rect">
            <a:avLst/>
          </a:prstGeom>
          <a:solidFill>
            <a:srgbClr val="113521"/>
          </a:solidFill>
          <a:ln w="12700">
            <a:miter lim="400000"/>
          </a:ln>
        </p:spPr>
      </p:pic>
      <p:pic>
        <p:nvPicPr>
          <p:cNvPr id="30" name="Vector 9" descr="Vector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34152" y="14920915"/>
            <a:ext cx="17116" cy="4914901"/>
          </a:xfrm>
          <a:prstGeom prst="rect">
            <a:avLst/>
          </a:prstGeom>
          <a:solidFill>
            <a:srgbClr val="113521"/>
          </a:solidFill>
          <a:ln w="12700">
            <a:miter lim="400000"/>
          </a:ln>
        </p:spPr>
      </p:pic>
      <p:sp>
        <p:nvSpPr>
          <p:cNvPr id="31" name="This space is reserved for your abstract title Please enter your pre-assigned title here in capital letters 72 left aligned"/>
          <p:cNvSpPr txBox="1"/>
          <p:nvPr/>
        </p:nvSpPr>
        <p:spPr>
          <a:xfrm>
            <a:off x="533808" y="2400177"/>
            <a:ext cx="16697925" cy="25926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lnSpc>
                <a:spcPct val="104167"/>
              </a:lnSpc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dirty="0"/>
              <a:t>TITLE: PLEASE ENTER YOUR </a:t>
            </a:r>
          </a:p>
          <a:p>
            <a:pPr>
              <a:lnSpc>
                <a:spcPct val="104167"/>
              </a:lnSpc>
              <a:defRPr sz="5400" b="1">
                <a:latin typeface="Arial"/>
                <a:ea typeface="Arial"/>
                <a:cs typeface="Arial"/>
                <a:sym typeface="Arial"/>
              </a:defRPr>
            </a:pPr>
            <a:r>
              <a:rPr lang="en-US" dirty="0"/>
              <a:t>PRE-ASSIGNED TITLE HERE IN CAPITAL LETTERS, 54pt Arial font left aligned</a:t>
            </a:r>
          </a:p>
        </p:txBody>
      </p:sp>
      <p:sp>
        <p:nvSpPr>
          <p:cNvPr id="32" name="Acknowledgements"/>
          <p:cNvSpPr txBox="1"/>
          <p:nvPr/>
        </p:nvSpPr>
        <p:spPr>
          <a:xfrm>
            <a:off x="383566" y="14635199"/>
            <a:ext cx="8677373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Acknowledgements</a:t>
            </a:r>
          </a:p>
        </p:txBody>
      </p:sp>
      <p:sp>
        <p:nvSpPr>
          <p:cNvPr id="33" name="Aim of the Study"/>
          <p:cNvSpPr txBox="1"/>
          <p:nvPr/>
        </p:nvSpPr>
        <p:spPr>
          <a:xfrm>
            <a:off x="9779433" y="6033895"/>
            <a:ext cx="8677372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Aim of the Study</a:t>
            </a:r>
          </a:p>
        </p:txBody>
      </p:sp>
      <p:sp>
        <p:nvSpPr>
          <p:cNvPr id="34" name="Results"/>
          <p:cNvSpPr txBox="1"/>
          <p:nvPr/>
        </p:nvSpPr>
        <p:spPr>
          <a:xfrm>
            <a:off x="18631346" y="2630519"/>
            <a:ext cx="8677372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Results</a:t>
            </a:r>
          </a:p>
        </p:txBody>
      </p:sp>
      <p:sp>
        <p:nvSpPr>
          <p:cNvPr id="35" name="Conclusion"/>
          <p:cNvSpPr txBox="1"/>
          <p:nvPr/>
        </p:nvSpPr>
        <p:spPr>
          <a:xfrm>
            <a:off x="27625439" y="14566475"/>
            <a:ext cx="8677372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Conclusion</a:t>
            </a:r>
          </a:p>
        </p:txBody>
      </p:sp>
      <p:sp>
        <p:nvSpPr>
          <p:cNvPr id="36" name="Methodology"/>
          <p:cNvSpPr txBox="1"/>
          <p:nvPr/>
        </p:nvSpPr>
        <p:spPr>
          <a:xfrm>
            <a:off x="9793746" y="11661763"/>
            <a:ext cx="8677372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3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Methodology</a:t>
            </a:r>
          </a:p>
        </p:txBody>
      </p:sp>
      <p:sp>
        <p:nvSpPr>
          <p:cNvPr id="37" name="Subtitle"/>
          <p:cNvSpPr txBox="1"/>
          <p:nvPr/>
        </p:nvSpPr>
        <p:spPr>
          <a:xfrm>
            <a:off x="18631495" y="3392518"/>
            <a:ext cx="8677347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Subtitle</a:t>
            </a:r>
          </a:p>
        </p:txBody>
      </p:sp>
      <p:sp>
        <p:nvSpPr>
          <p:cNvPr id="38" name="Subtitle"/>
          <p:cNvSpPr txBox="1"/>
          <p:nvPr/>
        </p:nvSpPr>
        <p:spPr>
          <a:xfrm>
            <a:off x="18633355" y="14376204"/>
            <a:ext cx="8677347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Subtitle</a:t>
            </a:r>
          </a:p>
        </p:txBody>
      </p:sp>
      <p:sp>
        <p:nvSpPr>
          <p:cNvPr id="39" name="Contact"/>
          <p:cNvSpPr txBox="1"/>
          <p:nvPr/>
        </p:nvSpPr>
        <p:spPr>
          <a:xfrm>
            <a:off x="27625922" y="19245999"/>
            <a:ext cx="8677348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Contact:</a:t>
            </a:r>
          </a:p>
        </p:txBody>
      </p:sp>
      <p:sp>
        <p:nvSpPr>
          <p:cNvPr id="40" name="Name Surname of author 1 Name Surname of author 2 Name Surname of author 3"/>
          <p:cNvSpPr txBox="1"/>
          <p:nvPr/>
        </p:nvSpPr>
        <p:spPr>
          <a:xfrm>
            <a:off x="382339" y="5943879"/>
            <a:ext cx="8324992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Name Surname of author 1, Name Surname of author 2, Name Surname of author 3....</a:t>
            </a:r>
          </a:p>
        </p:txBody>
      </p:sp>
      <p:sp>
        <p:nvSpPr>
          <p:cNvPr id="41" name="name_1 Name of the Institution Country 2 Name of the Institution Country 3 Name of the Institution Country 4 Name of the Institution Country"/>
          <p:cNvSpPr txBox="1"/>
          <p:nvPr/>
        </p:nvSpPr>
        <p:spPr>
          <a:xfrm>
            <a:off x="415079" y="9690206"/>
            <a:ext cx="8325138" cy="1892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Aft>
                <a:spcPts val="600"/>
              </a:spcAft>
              <a:defRPr sz="2700">
                <a:latin typeface="Arial"/>
                <a:ea typeface="Arial"/>
                <a:cs typeface="Arial"/>
                <a:sym typeface="Arial"/>
              </a:defRPr>
            </a:pPr>
            <a:r>
              <a:rPr lang="en-US" dirty="0"/>
              <a:t>1 Name of the Institution, Country</a:t>
            </a:r>
          </a:p>
          <a:p>
            <a:pPr>
              <a:spcAft>
                <a:spcPts val="600"/>
              </a:spcAft>
              <a:defRPr sz="2700">
                <a:latin typeface="Arial"/>
                <a:ea typeface="Arial"/>
                <a:cs typeface="Arial"/>
                <a:sym typeface="Arial"/>
              </a:defRPr>
            </a:pPr>
            <a:r>
              <a:rPr lang="en-US" dirty="0"/>
              <a:t>2 Name of the Institution, Country</a:t>
            </a:r>
          </a:p>
          <a:p>
            <a:pPr>
              <a:spcAft>
                <a:spcPts val="600"/>
              </a:spcAft>
              <a:defRPr sz="2700">
                <a:latin typeface="Arial"/>
                <a:ea typeface="Arial"/>
                <a:cs typeface="Arial"/>
                <a:sym typeface="Arial"/>
              </a:defRPr>
            </a:pPr>
            <a:r>
              <a:rPr lang="en-US" dirty="0"/>
              <a:t>3 Name of the Institution, Country</a:t>
            </a:r>
          </a:p>
          <a:p>
            <a:pPr>
              <a:spcAft>
                <a:spcPts val="600"/>
              </a:spcAft>
              <a:defRPr sz="2700">
                <a:latin typeface="Arial"/>
                <a:ea typeface="Arial"/>
                <a:cs typeface="Arial"/>
                <a:sym typeface="Arial"/>
              </a:defRPr>
            </a:pPr>
            <a:r>
              <a:rPr lang="en-US" dirty="0"/>
              <a:t>4 Name of the Institution, Country</a:t>
            </a:r>
          </a:p>
        </p:txBody>
      </p:sp>
      <p:sp>
        <p:nvSpPr>
          <p:cNvPr id="42" name="Type text in 36pt Arial font"/>
          <p:cNvSpPr txBox="1"/>
          <p:nvPr/>
        </p:nvSpPr>
        <p:spPr>
          <a:xfrm>
            <a:off x="383678" y="15378210"/>
            <a:ext cx="8324923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43" name="Type text in 36pt Arial font"/>
          <p:cNvSpPr txBox="1"/>
          <p:nvPr/>
        </p:nvSpPr>
        <p:spPr>
          <a:xfrm>
            <a:off x="9793150" y="6822016"/>
            <a:ext cx="7920000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44" name="Type text in 36pt Arial font"/>
          <p:cNvSpPr txBox="1"/>
          <p:nvPr/>
        </p:nvSpPr>
        <p:spPr>
          <a:xfrm>
            <a:off x="18631606" y="3964078"/>
            <a:ext cx="8324923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45" name="Type text in 36pt Arial font"/>
          <p:cNvSpPr txBox="1"/>
          <p:nvPr/>
        </p:nvSpPr>
        <p:spPr>
          <a:xfrm>
            <a:off x="27625550" y="15271386"/>
            <a:ext cx="8324923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46" name="Type text in 20pt Arial font"/>
          <p:cNvSpPr txBox="1"/>
          <p:nvPr/>
        </p:nvSpPr>
        <p:spPr>
          <a:xfrm>
            <a:off x="27623913" y="8001116"/>
            <a:ext cx="8324923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20pt Arial font</a:t>
            </a:r>
          </a:p>
        </p:txBody>
      </p:sp>
      <p:sp>
        <p:nvSpPr>
          <p:cNvPr id="47" name="Type text in 36pt Arial font"/>
          <p:cNvSpPr txBox="1"/>
          <p:nvPr/>
        </p:nvSpPr>
        <p:spPr>
          <a:xfrm>
            <a:off x="20614034" y="11524606"/>
            <a:ext cx="4133922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48" name="Type text in 36pt Arial font"/>
          <p:cNvSpPr txBox="1"/>
          <p:nvPr/>
        </p:nvSpPr>
        <p:spPr>
          <a:xfrm>
            <a:off x="18633467" y="15004913"/>
            <a:ext cx="8324922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49" name="Type text in 36pt Arial font"/>
          <p:cNvSpPr txBox="1"/>
          <p:nvPr/>
        </p:nvSpPr>
        <p:spPr>
          <a:xfrm>
            <a:off x="29718930" y="5334479"/>
            <a:ext cx="4133922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50" name="Type text in 36pt Arial font"/>
          <p:cNvSpPr txBox="1"/>
          <p:nvPr/>
        </p:nvSpPr>
        <p:spPr>
          <a:xfrm>
            <a:off x="29720492" y="11640594"/>
            <a:ext cx="4133922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51" name="Type text in 36pt Arial font"/>
          <p:cNvSpPr txBox="1"/>
          <p:nvPr/>
        </p:nvSpPr>
        <p:spPr>
          <a:xfrm>
            <a:off x="9793857" y="12423823"/>
            <a:ext cx="7920000" cy="4154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/>
              <a:t>*Type text in 27pt Arial font</a:t>
            </a:r>
          </a:p>
        </p:txBody>
      </p:sp>
      <p:sp>
        <p:nvSpPr>
          <p:cNvPr id="52" name="Logotypes"/>
          <p:cNvSpPr txBox="1"/>
          <p:nvPr/>
        </p:nvSpPr>
        <p:spPr>
          <a:xfrm>
            <a:off x="3336365" y="8321304"/>
            <a:ext cx="2771774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rgbClr val="9F897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>
                <a:solidFill>
                  <a:srgbClr val="00D48F"/>
                </a:solidFill>
              </a:rPr>
              <a:t>Logotypes, optional </a:t>
            </a:r>
          </a:p>
        </p:txBody>
      </p:sp>
      <p:sp>
        <p:nvSpPr>
          <p:cNvPr id="53" name="Picture of table of graph"/>
          <p:cNvSpPr txBox="1"/>
          <p:nvPr/>
        </p:nvSpPr>
        <p:spPr>
          <a:xfrm>
            <a:off x="19856774" y="11010310"/>
            <a:ext cx="565199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rgbClr val="9F897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>
                <a:solidFill>
                  <a:srgbClr val="00D48F"/>
                </a:solidFill>
              </a:rPr>
              <a:t>Picture of table of graph in high resolution</a:t>
            </a:r>
          </a:p>
        </p:txBody>
      </p:sp>
      <p:sp>
        <p:nvSpPr>
          <p:cNvPr id="56" name="Project logotypes"/>
          <p:cNvSpPr txBox="1"/>
          <p:nvPr/>
        </p:nvSpPr>
        <p:spPr>
          <a:xfrm>
            <a:off x="3089300" y="18426785"/>
            <a:ext cx="237178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rgbClr val="9F897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>
                <a:solidFill>
                  <a:srgbClr val="00D48F"/>
                </a:solidFill>
              </a:rPr>
              <a:t>Project logotypes </a:t>
            </a:r>
          </a:p>
        </p:txBody>
      </p:sp>
      <p:pic>
        <p:nvPicPr>
          <p:cNvPr id="58" name="Vector 4.svg" descr="Vector 4.sv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0794331" y="434522"/>
            <a:ext cx="29033" cy="977412"/>
          </a:xfrm>
          <a:prstGeom prst="rect">
            <a:avLst/>
          </a:prstGeom>
          <a:ln w="12700">
            <a:miter lim="400000"/>
          </a:ln>
        </p:spPr>
      </p:pic>
      <p:pic>
        <p:nvPicPr>
          <p:cNvPr id="59" name="Vector 4.svg" descr="Vector 4.sv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464998" y="434522"/>
            <a:ext cx="29033" cy="977412"/>
          </a:xfrm>
          <a:prstGeom prst="rect">
            <a:avLst/>
          </a:prstGeom>
          <a:ln w="12700">
            <a:miter lim="400000"/>
          </a:ln>
        </p:spPr>
      </p:pic>
      <p:sp>
        <p:nvSpPr>
          <p:cNvPr id="68" name="Picture of table of graph"/>
          <p:cNvSpPr txBox="1"/>
          <p:nvPr/>
        </p:nvSpPr>
        <p:spPr>
          <a:xfrm>
            <a:off x="28950726" y="11010310"/>
            <a:ext cx="565199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rgbClr val="9F897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>
                <a:solidFill>
                  <a:srgbClr val="00D48F"/>
                </a:solidFill>
              </a:rPr>
              <a:t>Picture of table of graph in high resolution</a:t>
            </a:r>
          </a:p>
        </p:txBody>
      </p:sp>
      <p:sp>
        <p:nvSpPr>
          <p:cNvPr id="69" name="Picture of table of graph"/>
          <p:cNvSpPr txBox="1"/>
          <p:nvPr/>
        </p:nvSpPr>
        <p:spPr>
          <a:xfrm>
            <a:off x="29138130" y="4642747"/>
            <a:ext cx="5651990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rgbClr val="9F897C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dirty="0">
                <a:solidFill>
                  <a:srgbClr val="00D48F"/>
                </a:solidFill>
              </a:rPr>
              <a:t>Picture of table of graph in high resolution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174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jordana</dc:creator>
  <cp:lastModifiedBy>Jovan</cp:lastModifiedBy>
  <cp:revision>18</cp:revision>
  <dcterms:modified xsi:type="dcterms:W3CDTF">2025-11-07T14:33:51Z</dcterms:modified>
</cp:coreProperties>
</file>