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</p:sldMasterIdLst>
  <p:notesMasterIdLst>
    <p:notesMasterId r:id="rId13"/>
  </p:notesMasterIdLst>
  <p:sldIdLst>
    <p:sldId id="257" r:id="rId7"/>
    <p:sldId id="259" r:id="rId8"/>
    <p:sldId id="260" r:id="rId9"/>
    <p:sldId id="256" r:id="rId10"/>
    <p:sldId id="258" r:id="rId11"/>
    <p:sldId id="261" r:id="rId12"/>
  </p:sldIdLst>
  <p:sldSz cx="19507200" cy="10972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714" y="2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6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61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84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24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5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95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FD7BA-BAA4-90C8-A2C9-4A59C588688F}"/>
              </a:ext>
            </a:extLst>
          </p:cNvPr>
          <p:cNvSpPr/>
          <p:nvPr userDrawn="1"/>
        </p:nvSpPr>
        <p:spPr>
          <a:xfrm>
            <a:off x="13858242" y="0"/>
            <a:ext cx="5648958" cy="10972800"/>
          </a:xfrm>
          <a:prstGeom prst="rect">
            <a:avLst/>
          </a:prstGeom>
          <a:solidFill>
            <a:srgbClr val="03573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4" name="Vector 6.pdf" descr="Vector 6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07926" y="3607953"/>
            <a:ext cx="4433928" cy="19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Vector 6.pdf" descr="Vector 6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07926" y="5980393"/>
            <a:ext cx="4433928" cy="19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D1A8CE-F1EB-B09C-D2A2-E75815623F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242" y="0"/>
            <a:ext cx="5659770" cy="10972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ector 23" descr="Vector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9329" y="2552475"/>
            <a:ext cx="17049755" cy="16113"/>
          </a:xfrm>
          <a:prstGeom prst="rect">
            <a:avLst/>
          </a:prstGeom>
          <a:solidFill>
            <a:srgbClr val="03573B"/>
          </a:solidFill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1D020F-495B-BF61-8505-C59BDD9BDEA2}"/>
              </a:ext>
            </a:extLst>
          </p:cNvPr>
          <p:cNvSpPr/>
          <p:nvPr userDrawn="1"/>
        </p:nvSpPr>
        <p:spPr>
          <a:xfrm>
            <a:off x="0" y="9591041"/>
            <a:ext cx="19507200" cy="1381759"/>
          </a:xfrm>
          <a:prstGeom prst="rect">
            <a:avLst/>
          </a:prstGeom>
          <a:solidFill>
            <a:srgbClr val="0357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D24D0-BA14-1DF5-A1A5-859B12E08A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6437"/>
            <a:ext cx="19507200" cy="9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9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ector 26" descr="Vector 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3016" y="2542617"/>
            <a:ext cx="15506702" cy="15536"/>
          </a:xfrm>
          <a:prstGeom prst="rect">
            <a:avLst/>
          </a:prstGeom>
          <a:solidFill>
            <a:srgbClr val="03573B"/>
          </a:solidFill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070E39-799B-B08D-9F5B-38FB51937F04}"/>
              </a:ext>
            </a:extLst>
          </p:cNvPr>
          <p:cNvSpPr/>
          <p:nvPr userDrawn="1"/>
        </p:nvSpPr>
        <p:spPr>
          <a:xfrm>
            <a:off x="0" y="0"/>
            <a:ext cx="2286000" cy="10972800"/>
          </a:xfrm>
          <a:prstGeom prst="rect">
            <a:avLst/>
          </a:prstGeom>
          <a:solidFill>
            <a:srgbClr val="0357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2617F-BB6F-E909-7077-F0C3C775E6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7" b="6377"/>
          <a:stretch>
            <a:fillRect/>
          </a:stretch>
        </p:blipFill>
        <p:spPr>
          <a:xfrm>
            <a:off x="0" y="0"/>
            <a:ext cx="22860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3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ector 23" descr="Vector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2434" y="2100635"/>
            <a:ext cx="11563351" cy="14196"/>
          </a:xfrm>
          <a:prstGeom prst="rect">
            <a:avLst/>
          </a:prstGeom>
          <a:solidFill>
            <a:srgbClr val="03573B"/>
          </a:solidFill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34A6D4-DEEE-A126-810C-270038208606}"/>
              </a:ext>
            </a:extLst>
          </p:cNvPr>
          <p:cNvSpPr/>
          <p:nvPr userDrawn="1"/>
        </p:nvSpPr>
        <p:spPr>
          <a:xfrm>
            <a:off x="13843000" y="0"/>
            <a:ext cx="5664200" cy="10972800"/>
          </a:xfrm>
          <a:prstGeom prst="rect">
            <a:avLst/>
          </a:prstGeom>
          <a:solidFill>
            <a:srgbClr val="0357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0A749-1ABE-52BC-414A-B2CC718E53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0" y="0"/>
            <a:ext cx="565977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06673-7E88-09CB-38F7-154038B0181D}"/>
              </a:ext>
            </a:extLst>
          </p:cNvPr>
          <p:cNvSpPr/>
          <p:nvPr userDrawn="1"/>
        </p:nvSpPr>
        <p:spPr>
          <a:xfrm>
            <a:off x="-1" y="8216900"/>
            <a:ext cx="19507201" cy="2755900"/>
          </a:xfrm>
          <a:prstGeom prst="rect">
            <a:avLst/>
          </a:prstGeom>
          <a:solidFill>
            <a:srgbClr val="0357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6EF596-791C-8B11-70DB-42D226BA0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6900"/>
            <a:ext cx="19507200" cy="27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0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EC10E1-6944-F44C-2C39-2C48AB5EECBE}"/>
              </a:ext>
            </a:extLst>
          </p:cNvPr>
          <p:cNvSpPr/>
          <p:nvPr userDrawn="1"/>
        </p:nvSpPr>
        <p:spPr>
          <a:xfrm>
            <a:off x="0" y="9637486"/>
            <a:ext cx="19507200" cy="1335314"/>
          </a:xfrm>
          <a:prstGeom prst="rect">
            <a:avLst/>
          </a:prstGeom>
          <a:solidFill>
            <a:srgbClr val="0357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8AADF-E66B-857C-306D-59455E291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9660"/>
            <a:ext cx="19507200" cy="9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9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ulenstein Frank Saljnikov Elmira Lukin Sergey Sheudshen Askhad K Rukhovich Olga Schindler Uwe Saparov Galymzhan Pachikin Konstantin Thielicke Matthias Behrendt Axel and Mller Lothar"/>
          <p:cNvSpPr txBox="1"/>
          <p:nvPr/>
        </p:nvSpPr>
        <p:spPr>
          <a:xfrm>
            <a:off x="1148320" y="3824511"/>
            <a:ext cx="11520000" cy="117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800"/>
              </a:lnSpc>
              <a:defRPr sz="3200">
                <a:solidFill>
                  <a:srgbClr val="2D21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2800" dirty="0"/>
              <a:t>Name Surname of author 1, Name Surname of author 2, Name Surname of author 3....</a:t>
            </a:r>
          </a:p>
        </p:txBody>
      </p:sp>
      <p:sp>
        <p:nvSpPr>
          <p:cNvPr id="36" name="CLIMATE CHANGE AS THE DRIVING FORCE BEHIND THE INTENSIFICATION OF AGRICULTURAL LAND USE"/>
          <p:cNvSpPr txBox="1"/>
          <p:nvPr/>
        </p:nvSpPr>
        <p:spPr>
          <a:xfrm>
            <a:off x="1148320" y="1291631"/>
            <a:ext cx="11520000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000"/>
              </a:lnSpc>
              <a:defRPr sz="5200" b="1" spc="52">
                <a:solidFill>
                  <a:srgbClr val="2D21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4800" dirty="0"/>
              <a:t>TITLE: PLEASE ENTER YOUR </a:t>
            </a:r>
          </a:p>
          <a:p>
            <a:r>
              <a:rPr lang="en-GB" sz="4800" dirty="0"/>
              <a:t>PRE-ASSIGNED TITLE HERE IN CAPITAL LETTERS</a:t>
            </a:r>
            <a:endParaRPr sz="4800" dirty="0"/>
          </a:p>
        </p:txBody>
      </p:sp>
      <p:pic>
        <p:nvPicPr>
          <p:cNvPr id="41" name="Vector 6.pdf" descr="Vector 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926" y="5980393"/>
            <a:ext cx="4433928" cy="190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ame_1 Name of the Institution Country 2 Name of the Institution Country 3 Name of the Institution Country 4 Name of the Institution Country"/>
          <p:cNvSpPr txBox="1"/>
          <p:nvPr/>
        </p:nvSpPr>
        <p:spPr>
          <a:xfrm>
            <a:off x="1148320" y="5315243"/>
            <a:ext cx="11519999" cy="1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1 Name of the Institution, Country</a:t>
            </a:r>
          </a:p>
          <a:p>
            <a:pPr>
              <a:spcAft>
                <a:spcPts val="600"/>
              </a:spcAft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2 Name of the Institution, Country</a:t>
            </a:r>
          </a:p>
          <a:p>
            <a:pPr>
              <a:spcAft>
                <a:spcPts val="600"/>
              </a:spcAft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3 Name of the Institution, Country</a:t>
            </a:r>
          </a:p>
          <a:p>
            <a:pPr>
              <a:spcAft>
                <a:spcPts val="600"/>
              </a:spcAft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4 Name of the Institution, Country</a:t>
            </a:r>
          </a:p>
        </p:txBody>
      </p:sp>
      <p:pic>
        <p:nvPicPr>
          <p:cNvPr id="6" name="Rectangle 20" descr="Rectangl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538" y="8337519"/>
            <a:ext cx="7442725" cy="12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Logotypes"/>
          <p:cNvSpPr txBox="1"/>
          <p:nvPr/>
        </p:nvSpPr>
        <p:spPr>
          <a:xfrm>
            <a:off x="2661313" y="8853566"/>
            <a:ext cx="622337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9F897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dirty="0">
                <a:ln>
                  <a:noFill/>
                </a:ln>
                <a:solidFill>
                  <a:srgbClr val="9F897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Logotypes of Institutions, optional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Vector 24" descr="Vector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29" y="2552475"/>
            <a:ext cx="17049755" cy="1611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Introduction  Materials and Methods  Results  Discussion  Conclusion"/>
          <p:cNvSpPr txBox="1"/>
          <p:nvPr/>
        </p:nvSpPr>
        <p:spPr>
          <a:xfrm>
            <a:off x="1199329" y="1087363"/>
            <a:ext cx="17049755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4800"/>
              </a:lnSpc>
              <a:defRPr sz="4000" b="1" spc="39">
                <a:solidFill>
                  <a:srgbClr val="2D21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INTRODUCTION / MATERIALS AND METHODS / RESULTS / DISCUSSION / CONCLUSION </a:t>
            </a:r>
          </a:p>
        </p:txBody>
      </p:sp>
      <p:sp>
        <p:nvSpPr>
          <p:cNvPr id="54" name="Text"/>
          <p:cNvSpPr txBox="1"/>
          <p:nvPr/>
        </p:nvSpPr>
        <p:spPr>
          <a:xfrm>
            <a:off x="1321296" y="2814552"/>
            <a:ext cx="1682152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300"/>
              </a:lnSpc>
              <a:defRPr sz="3200">
                <a:solidFill>
                  <a:srgbClr val="2D21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dirty="0"/>
              <a:t>Text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ntroduction  Materials and Methods  Results  Discussion  Conclusion"/>
          <p:cNvSpPr txBox="1"/>
          <p:nvPr/>
        </p:nvSpPr>
        <p:spPr>
          <a:xfrm>
            <a:off x="2824682" y="1087123"/>
            <a:ext cx="15434744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4800"/>
              </a:lnSpc>
              <a:defRPr sz="4000" b="1" spc="39">
                <a:solidFill>
                  <a:srgbClr val="2D21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INTRODUCTION / MATERIALS AND METHODS / RESULTS / DISCUSSION / CONCLUSION </a:t>
            </a:r>
          </a:p>
        </p:txBody>
      </p:sp>
      <p:sp>
        <p:nvSpPr>
          <p:cNvPr id="59" name="Text"/>
          <p:cNvSpPr txBox="1"/>
          <p:nvPr/>
        </p:nvSpPr>
        <p:spPr>
          <a:xfrm>
            <a:off x="2700338" y="2814311"/>
            <a:ext cx="1555908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6300"/>
              </a:lnSpc>
              <a:defRPr sz="3200">
                <a:solidFill>
                  <a:srgbClr val="2D21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dirty="0"/>
              <a:t>Text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nel diskusija Preporuke za ouvanje organske materije zemljita i njen ekoloki i ekonomski znaaj dobri primeri iz privrede"/>
          <p:cNvSpPr txBox="1"/>
          <p:nvPr/>
        </p:nvSpPr>
        <p:spPr>
          <a:xfrm>
            <a:off x="1290488" y="885136"/>
            <a:ext cx="11582756" cy="504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400"/>
              </a:lnSpc>
              <a:defRPr sz="2800" b="1" spc="28">
                <a:solidFill>
                  <a:srgbClr val="2D21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sr-Latn-RS" dirty="0"/>
              <a:t>TEXT</a:t>
            </a:r>
            <a:endParaRPr dirty="0"/>
          </a:p>
        </p:txBody>
      </p:sp>
      <p:sp>
        <p:nvSpPr>
          <p:cNvPr id="4" name="Text"/>
          <p:cNvSpPr txBox="1"/>
          <p:nvPr/>
        </p:nvSpPr>
        <p:spPr>
          <a:xfrm>
            <a:off x="1321296" y="2814552"/>
            <a:ext cx="11694617" cy="223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6300"/>
              </a:lnSpc>
              <a:defRPr sz="3200">
                <a:solidFill>
                  <a:srgbClr val="2D21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sz="2000" dirty="0"/>
              <a:t>Text</a:t>
            </a:r>
            <a:endParaRPr lang="sr-Latn-RS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dirty="0" err="1"/>
              <a:t>Text</a:t>
            </a:r>
            <a:endParaRPr lang="sr-Latn-RS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dirty="0" err="1"/>
              <a:t>Text</a:t>
            </a:r>
            <a:endParaRPr lang="sr-Latn-RS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dirty="0" err="1"/>
              <a:t>Text</a:t>
            </a:r>
            <a:endParaRPr lang="sr-Latn-RS" sz="2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sr-Latn-RS" sz="2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ekretear Odeljenja za prirodne nauke Matice srpske"/>
          <p:cNvSpPr txBox="1"/>
          <p:nvPr/>
        </p:nvSpPr>
        <p:spPr>
          <a:xfrm>
            <a:off x="1280779" y="3435479"/>
            <a:ext cx="66773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6300"/>
              </a:lnSpc>
              <a:defRPr sz="4200">
                <a:solidFill>
                  <a:srgbClr val="2D21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r-Latn-RS"/>
              <a:t>Text</a:t>
            </a:r>
            <a:endParaRPr/>
          </a:p>
        </p:txBody>
      </p:sp>
      <p:sp>
        <p:nvSpPr>
          <p:cNvPr id="48" name="Akademik Rudolf Kastori"/>
          <p:cNvSpPr txBox="1"/>
          <p:nvPr/>
        </p:nvSpPr>
        <p:spPr>
          <a:xfrm>
            <a:off x="1280779" y="1327118"/>
            <a:ext cx="11115927" cy="1013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900"/>
              </a:lnSpc>
              <a:defRPr sz="6900" b="1" spc="69">
                <a:solidFill>
                  <a:srgbClr val="2D21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sr-Latn-RS"/>
              <a:t>TEXT</a:t>
            </a:r>
            <a:endParaRPr/>
          </a:p>
        </p:txBody>
      </p:sp>
      <p:sp>
        <p:nvSpPr>
          <p:cNvPr id="4" name="Sekretear Odeljenja za prirodne nauke Matice srpske"/>
          <p:cNvSpPr txBox="1"/>
          <p:nvPr/>
        </p:nvSpPr>
        <p:spPr>
          <a:xfrm>
            <a:off x="9948529" y="3435479"/>
            <a:ext cx="66773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6300"/>
              </a:lnSpc>
              <a:defRPr sz="4200">
                <a:solidFill>
                  <a:srgbClr val="2D21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r-Latn-RS"/>
              <a:t>Text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hank you for your attention"/>
          <p:cNvSpPr txBox="1"/>
          <p:nvPr/>
        </p:nvSpPr>
        <p:spPr>
          <a:xfrm>
            <a:off x="1281074" y="5143227"/>
            <a:ext cx="5238895" cy="72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300"/>
              </a:lnSpc>
              <a:defRPr sz="3200">
                <a:solidFill>
                  <a:srgbClr val="2D21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Thank you for your attention!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100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jordana</dc:creator>
  <cp:lastModifiedBy>Jovan</cp:lastModifiedBy>
  <cp:revision>29</cp:revision>
  <dcterms:modified xsi:type="dcterms:W3CDTF">2025-11-07T14:28:37Z</dcterms:modified>
</cp:coreProperties>
</file>